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EA4C1-EDE7-6EA1-8666-BDDCD01BD10F}" v="1" dt="2024-09-20T06:44:48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AD6D-F220-E954-A4F4-BBD3C1323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21511-DE7E-B2AE-EBCB-4C94EC187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9C64F-47F7-3D97-8015-74870A90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1F5-AB32-192B-FD01-1446EBA5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FDDE3-708B-AA8D-6E34-DEC1DEAE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5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04D7-64D5-E1B7-C790-E88B2855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DD219-0EFF-4A3F-21FD-449B3F1A2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0B78F-645C-FE05-CC6E-4C9EFB00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7EBB0-A60A-9F05-AB70-C5043981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B59-408A-40F0-5041-7F4EBCA3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0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C49E7-B773-EBA1-97CA-685DAC772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199C8-F2EE-2DA5-C705-1175AAADA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B820D-C8A0-3693-733D-B5DD997A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A8028-B2CF-D77F-2A88-BADD2399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FEA02-C1BD-138B-7072-BD33224B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2BB3-E604-4E04-5626-2177B152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0BA47-4547-58C1-48DB-E2BA0B05E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7B1AF-77A3-6659-963C-33DEB665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E26F-BA48-CD7B-BB06-A3AAB3C3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DA418-7205-0365-2A5B-11505326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2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11A7-20A7-2C6E-FFED-9D821ACE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AFD14-4609-01D0-FFA4-0D9193A5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A3D70-5400-6D6C-0AE3-4F5C0CDCD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DED78-356A-A4ED-D509-B5B56607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E32D3-9CCE-EBE4-AF83-E0545185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0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DFF8-A4D7-D696-B5F9-2841162E3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7AC4-D9D7-4BA2-03BA-25193FACD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C89F5-F822-3CF5-8FDE-F5CF50E37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8376E-3D56-8BB5-C668-B6F1D5A5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D40AA-F4D5-88D9-0F7E-3B2989C3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52A15-EA96-939B-5933-26417338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2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2DBC-190F-0B62-BE03-28CADFC2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5F184-D678-E16B-CF6D-91E0F40F4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5B087-3D72-84B1-31D9-324DDA336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FA59B-A4C3-5C3A-B625-1E2F27372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5DC01-3C3E-341D-2FA5-A2B1A46B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6A533-63B9-D7F7-E0C5-74A95EAB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93FF9-0805-B1B3-10D1-D86079B5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C2505-6A7A-7571-5C9F-B085FB45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8BAF-48F1-1597-B42E-BD14D3CC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74FBA-9306-49A5-EEE3-36955883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8A93C-0898-F9D8-CBCB-EB5FB729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527F9-B44F-BAD2-DAEA-271607E3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CB3C1-91F6-28E0-34B7-12ABAFC8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9AC8C-80EB-076C-59E5-49478208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1BBE5-0D8E-4FEE-784B-4395FEF97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9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7B2E-881D-7C11-9A69-6114399F3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25AD-ED5E-2619-646A-25D110BCC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F7C-D7FB-D892-F9A5-ECAB5B526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EE19E-D6B2-9098-2277-7BD612C8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78603-8942-9AC8-1FD7-9B08CD6F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C7A59-625F-CCB6-F052-6BCAE28C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7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9BBE-1E47-45DE-069A-0D48F44E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0B9A3-F541-ED11-9A33-8B4B8903B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8DF21-E394-D560-50D7-E81E66CC4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42E54-4E1A-D4A3-62E6-0B766D28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86A3E-2DC1-6834-25C0-EE43CB991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E6071-E7B2-8AB5-5638-90BCB64F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69A8B-A70E-1B20-1ED6-B0E4D29B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9114-7480-DEED-7D21-76EEA13BC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1FD0-CC6F-A4CA-C3F2-D0F9DD88E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4DAF-9918-4460-B50D-EF1EECC70087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134F2-8135-2B71-C1CD-D9EFB74DB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5933E-F0A1-F44B-B3D6-A08036734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D255-8539-4502-B2E8-9C16D879E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4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9F4D5B8-4A28-3A97-D62F-C5FD9CD03D64}"/>
              </a:ext>
            </a:extLst>
          </p:cNvPr>
          <p:cNvGraphicFramePr>
            <a:graphicFrameLocks noGrp="1"/>
          </p:cNvGraphicFramePr>
          <p:nvPr/>
        </p:nvGraphicFramePr>
        <p:xfrm>
          <a:off x="88624" y="114008"/>
          <a:ext cx="9979720" cy="5561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880">
                  <a:extLst>
                    <a:ext uri="{9D8B030D-6E8A-4147-A177-3AD203B41FA5}">
                      <a16:colId xmlns:a16="http://schemas.microsoft.com/office/drawing/2014/main" val="2764437819"/>
                    </a:ext>
                  </a:extLst>
                </a:gridCol>
                <a:gridCol w="887111">
                  <a:extLst>
                    <a:ext uri="{9D8B030D-6E8A-4147-A177-3AD203B41FA5}">
                      <a16:colId xmlns:a16="http://schemas.microsoft.com/office/drawing/2014/main" val="3755641072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1347028484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432750737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3886202179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2809947916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814662106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3227906527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1103875215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3413422399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1403430171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1325679708"/>
                    </a:ext>
                  </a:extLst>
                </a:gridCol>
                <a:gridCol w="741339">
                  <a:extLst>
                    <a:ext uri="{9D8B030D-6E8A-4147-A177-3AD203B41FA5}">
                      <a16:colId xmlns:a16="http://schemas.microsoft.com/office/drawing/2014/main" val="2612257075"/>
                    </a:ext>
                  </a:extLst>
                </a:gridCol>
              </a:tblGrid>
              <a:tr h="5447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Period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Period 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Period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Period 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Period 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Period 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Break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13244"/>
                  </a:ext>
                </a:extLst>
              </a:tr>
              <a:tr h="5750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8.50-9.50am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9.50-11.10am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11.10-12.10pm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12.10pm-1.55pm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1.55-2.55pm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3.05-4.00pm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4.00pm-5.00pm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5.00-6.00pm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6.00pm-7.00pm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7.00pm-8.00pm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9.00pm-9.00pm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9.00pm-10.00pm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197435"/>
                  </a:ext>
                </a:extLst>
              </a:tr>
              <a:tr h="594477">
                <a:tc>
                  <a:txBody>
                    <a:bodyPr/>
                    <a:lstStyle/>
                    <a:p>
                      <a:r>
                        <a:rPr lang="en-GB" sz="1200" b="1" dirty="0"/>
                        <a:t>Monday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 grid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98160"/>
                  </a:ext>
                </a:extLst>
              </a:tr>
              <a:tr h="594477">
                <a:tc>
                  <a:txBody>
                    <a:bodyPr/>
                    <a:lstStyle/>
                    <a:p>
                      <a:r>
                        <a:rPr lang="en-GB" sz="1200" b="1" dirty="0"/>
                        <a:t>Tuesday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177272"/>
                  </a:ext>
                </a:extLst>
              </a:tr>
              <a:tr h="693956">
                <a:tc>
                  <a:txBody>
                    <a:bodyPr/>
                    <a:lstStyle/>
                    <a:p>
                      <a:r>
                        <a:rPr lang="en-GB" sz="1200" b="1" dirty="0"/>
                        <a:t>Wednesday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95788"/>
                  </a:ext>
                </a:extLst>
              </a:tr>
              <a:tr h="749772">
                <a:tc>
                  <a:txBody>
                    <a:bodyPr/>
                    <a:lstStyle/>
                    <a:p>
                      <a:r>
                        <a:rPr lang="en-GB" sz="1200" b="1" dirty="0"/>
                        <a:t>Thursday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750928"/>
                  </a:ext>
                </a:extLst>
              </a:tr>
              <a:tr h="594477">
                <a:tc>
                  <a:txBody>
                    <a:bodyPr/>
                    <a:lstStyle/>
                    <a:p>
                      <a:r>
                        <a:rPr lang="en-GB" sz="1200" b="1" dirty="0"/>
                        <a:t>Friday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34721"/>
                  </a:ext>
                </a:extLst>
              </a:tr>
              <a:tr h="554941">
                <a:tc>
                  <a:txBody>
                    <a:bodyPr/>
                    <a:lstStyle/>
                    <a:p>
                      <a:r>
                        <a:rPr lang="en-GB" sz="1200" b="1" dirty="0"/>
                        <a:t>Saturday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22783"/>
                  </a:ext>
                </a:extLst>
              </a:tr>
              <a:tr h="594477">
                <a:tc>
                  <a:txBody>
                    <a:bodyPr/>
                    <a:lstStyle/>
                    <a:p>
                      <a:r>
                        <a:rPr lang="en-GB" sz="1200" b="1" dirty="0"/>
                        <a:t>Sunday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90326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77F2AED-B34C-0FD9-A244-D3462B2AAF27}"/>
              </a:ext>
            </a:extLst>
          </p:cNvPr>
          <p:cNvSpPr txBox="1"/>
          <p:nvPr/>
        </p:nvSpPr>
        <p:spPr>
          <a:xfrm>
            <a:off x="5550381" y="2202206"/>
            <a:ext cx="795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Travel from school or resting etc.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C95024-95A1-A7E0-45ED-AB9EF8FE1B7A}"/>
              </a:ext>
            </a:extLst>
          </p:cNvPr>
          <p:cNvSpPr txBox="1"/>
          <p:nvPr/>
        </p:nvSpPr>
        <p:spPr>
          <a:xfrm rot="18678880">
            <a:off x="1401494" y="1801407"/>
            <a:ext cx="31875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School Day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61A38F-3647-4BD6-9C4B-F9B577A76E55}"/>
              </a:ext>
            </a:extLst>
          </p:cNvPr>
          <p:cNvSpPr txBox="1"/>
          <p:nvPr/>
        </p:nvSpPr>
        <p:spPr>
          <a:xfrm>
            <a:off x="93856" y="5701638"/>
            <a:ext cx="8068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Language: _____________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Literature: </a:t>
            </a:r>
            <a:r>
              <a:rPr lang="en-GB" sz="1600" b="1" i="1" dirty="0">
                <a:solidFill>
                  <a:prstClr val="black"/>
                </a:solidFill>
                <a:latin typeface="Calibri" panose="020F0502020204030204"/>
              </a:rPr>
              <a:t>____________</a:t>
            </a: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Maths: </a:t>
            </a:r>
            <a:r>
              <a:rPr lang="en-GB" sz="1600" b="1" i="1" dirty="0">
                <a:solidFill>
                  <a:prstClr val="black"/>
                </a:solidFill>
                <a:latin typeface="Calibri" panose="020F0502020204030204"/>
              </a:rPr>
              <a:t>___________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Double Award Science/Triple Science: </a:t>
            </a:r>
            <a:r>
              <a:rPr lang="en-GB" sz="1600" b="1" i="1" dirty="0">
                <a:solidFill>
                  <a:prstClr val="black"/>
                </a:solidFill>
                <a:latin typeface="Calibri" panose="020F0502020204030204"/>
              </a:rPr>
              <a:t>_________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18418D-BDF1-295E-7E21-7FC2EEBAC3F2}"/>
              </a:ext>
            </a:extLst>
          </p:cNvPr>
          <p:cNvSpPr txBox="1"/>
          <p:nvPr/>
        </p:nvSpPr>
        <p:spPr>
          <a:xfrm>
            <a:off x="5685462" y="5734164"/>
            <a:ext cx="4482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 A:__________________   ____ exams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 B:__________________   ____ exams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 C:__________________   ____ exams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 D:__________________   ____ exams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FC5DC0-89F9-FF66-F94D-8632DFE85C50}"/>
              </a:ext>
            </a:extLst>
          </p:cNvPr>
          <p:cNvSpPr txBox="1"/>
          <p:nvPr/>
        </p:nvSpPr>
        <p:spPr>
          <a:xfrm>
            <a:off x="3860729" y="5753157"/>
            <a:ext cx="168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EXAMS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AB7218-6438-BE4C-2B8A-84709394C6A6}"/>
              </a:ext>
            </a:extLst>
          </p:cNvPr>
          <p:cNvSpPr txBox="1"/>
          <p:nvPr/>
        </p:nvSpPr>
        <p:spPr>
          <a:xfrm>
            <a:off x="10156549" y="35891"/>
            <a:ext cx="1908049" cy="300082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DO LIST: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topics I will be revising this week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05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45741B-292B-3F74-7E13-203E54F70530}"/>
              </a:ext>
            </a:extLst>
          </p:cNvPr>
          <p:cNvSpPr txBox="1"/>
          <p:nvPr/>
        </p:nvSpPr>
        <p:spPr>
          <a:xfrm>
            <a:off x="10267687" y="4613571"/>
            <a:ext cx="1766681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Subjects I need to prioritise this week: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AE82C8B-223E-279B-E5F3-9A1FFF9DB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80" t="-1931" r="7533" b="1190"/>
          <a:stretch/>
        </p:blipFill>
        <p:spPr>
          <a:xfrm>
            <a:off x="10142679" y="3078679"/>
            <a:ext cx="990700" cy="9407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C555516-A50B-2EA2-A75A-A40B0F6A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437" y="3660656"/>
            <a:ext cx="878931" cy="80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ED1199ED2664B82FBC1ADB8984D99" ma:contentTypeVersion="19" ma:contentTypeDescription="Create a new document." ma:contentTypeScope="" ma:versionID="b6d78608df826d972e5c39708cdc39f0">
  <xsd:schema xmlns:xsd="http://www.w3.org/2001/XMLSchema" xmlns:xs="http://www.w3.org/2001/XMLSchema" xmlns:p="http://schemas.microsoft.com/office/2006/metadata/properties" xmlns:ns2="10478085-4a90-43bf-9c6b-0c7e3cd08d5f" xmlns:ns3="91d1c69c-51df-443c-a386-5de123dc98c7" targetNamespace="http://schemas.microsoft.com/office/2006/metadata/properties" ma:root="true" ma:fieldsID="3ea0d9654f13f076d054461931fb5001" ns2:_="" ns3:_="">
    <xsd:import namespace="10478085-4a90-43bf-9c6b-0c7e3cd08d5f"/>
    <xsd:import namespace="91d1c69c-51df-443c-a386-5de123dc98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78085-4a90-43bf-9c6b-0c7e3cd08d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9bb7759-db41-4552-bb9c-5ca5d0a977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1c69c-51df-443c-a386-5de123dc98c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5cc9a3a-ae2c-47c0-b033-86d9caa0b5ca}" ma:internalName="TaxCatchAll" ma:showField="CatchAllData" ma:web="91d1c69c-51df-443c-a386-5de123dc9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10478085-4a90-43bf-9c6b-0c7e3cd08d5f" xsi:nil="true"/>
    <TaxCatchAll xmlns="91d1c69c-51df-443c-a386-5de123dc98c7" xsi:nil="true"/>
    <lcf76f155ced4ddcb4097134ff3c332f xmlns="10478085-4a90-43bf-9c6b-0c7e3cd08d5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02B63A-A125-4202-94C9-D47A9CDE88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478085-4a90-43bf-9c6b-0c7e3cd08d5f"/>
    <ds:schemaRef ds:uri="91d1c69c-51df-443c-a386-5de123dc9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CF081D-AEE1-44C2-851F-57FF488E67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1E50CD-7411-4425-91AC-08492FD2BAE5}">
  <ds:schemaRefs>
    <ds:schemaRef ds:uri="http://purl.org/dc/terms/"/>
    <ds:schemaRef ds:uri="10478085-4a90-43bf-9c6b-0c7e3cd08d5f"/>
    <ds:schemaRef ds:uri="http://schemas.microsoft.com/office/2006/documentManagement/types"/>
    <ds:schemaRef ds:uri="http://www.w3.org/XML/1998/namespace"/>
    <ds:schemaRef ds:uri="91d1c69c-51df-443c-a386-5de123dc98c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King's Norton Boys'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Yussuf</dc:creator>
  <cp:lastModifiedBy>F Yussuf</cp:lastModifiedBy>
  <cp:revision>3</cp:revision>
  <dcterms:created xsi:type="dcterms:W3CDTF">2024-09-19T12:53:54Z</dcterms:created>
  <dcterms:modified xsi:type="dcterms:W3CDTF">2024-10-02T15:41:25Z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0x010100E8CED1199ED2664B82FBC1ADB8984D99</vt:lpwstr>
  </property>
  <property fmtid="{D5CDD505-2E9C-101B-9397-08002B2CF9AE}" pid="3" name="MediaServiceImageTags">
    <vt:lpwstr/>
  </property>
</Properties>
</file>